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F2FC-B4EB-40CE-B26B-0A23B892F57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89E9-5899-43DB-BFBC-97CC266F1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F2FC-B4EB-40CE-B26B-0A23B892F57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89E9-5899-43DB-BFBC-97CC266F1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РАЗРАБОТКИ РЕКОМЕНДАЦИЙ ПО РАСПРОСТРАНЕНИЮ НАБЛЮДЕНИЯ ЗА ИСПОЛЬЗОВАНИЕМ ИКТ НА ОРГАНИЗАЦИИ МАЛОГО ПРЕДПРИНИМАТЕЛЬСТВА С УЧЕТОМ МЕЖДУНАРОДНЫХ РЕКОМЕНДАЦИЙ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9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АКТУАЛЬНЫЕ ВОПРОСЫ РАЗРАБОТКИ РЕКОМЕНДАЦИЙ ПО РАСПРОСТРАНЕНИЮ НАБЛЮДЕНИЯ ЗА ИСПОЛЬЗОВАНИЕМ ИКТ НА ОРГАНИЗАЦИИ МАЛОГО ПРЕДПРИНИМАТЕЛЬСТВА С УЧЕТОМ МЕЖДУНАРОДНЫХ РЕКОМЕНДАЦИЙ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РАЗРАБОТКИ РЕКОМЕНДАЦИЙ ПО РАСПРОСТРАНЕНИЮ НАБЛЮДЕНИЯ ЗА ИСПОЛЬЗОВАНИЕМ ИКТ НА ОРГАНИЗАЦИИ МАЛОГО ПРЕДПРИНИМАТЕЛЬСТВА С УЧЕТОМ МЕЖДУНАРОДНЫХ РЕКОМЕНДАЦИЙ</dc:title>
  <dc:creator>Матосова Оксана Александровна</dc:creator>
  <cp:lastModifiedBy>Матосова Оксана Александровна</cp:lastModifiedBy>
  <cp:revision>1</cp:revision>
  <dcterms:created xsi:type="dcterms:W3CDTF">2022-04-21T14:26:24Z</dcterms:created>
  <dcterms:modified xsi:type="dcterms:W3CDTF">2022-04-21T14:26:25Z</dcterms:modified>
</cp:coreProperties>
</file>