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1AD4-A08C-4BAC-A2C7-C0ED4E0AD06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364-39BA-4AA6-8A61-DE7352A04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84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1AD4-A08C-4BAC-A2C7-C0ED4E0AD06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B5364-39BA-4AA6-8A61-DE7352A04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6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5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3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5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1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0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3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0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3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6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5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0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Rosstat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Матосова Оксана Александровна</dc:creator>
  <cp:lastModifiedBy>Матосова Оксана Александровна</cp:lastModifiedBy>
  <cp:revision>1</cp:revision>
  <dcterms:created xsi:type="dcterms:W3CDTF">2022-04-21T14:25:28Z</dcterms:created>
  <dcterms:modified xsi:type="dcterms:W3CDTF">2022-04-21T14:25:29Z</dcterms:modified>
</cp:coreProperties>
</file>